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2" r:id="rId6"/>
    <p:sldId id="261" r:id="rId7"/>
    <p:sldId id="259" r:id="rId8"/>
    <p:sldId id="260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6.png>
</file>

<file path=ppt/media/image21.png>
</file>

<file path=ppt/media/image22.png>
</file>

<file path=ppt/media/image23.png>
</file>

<file path=ppt/media/image24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D9AA-D882-4F6E-9824-93E2BC31D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708906-BC02-4F85-BAF9-7CA856B39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56D5B-16B5-4616-B06F-579FDF4E4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B061B-ECB4-406E-BB2D-76057583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4DA36-D948-4C75-B69D-E10E0D05E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7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9E82-1691-4335-B34E-B52C5F5E0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88D740-1799-4208-B277-3AB0F0C6FA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64484-16C9-4268-A786-65BD74CD5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37118-0717-437F-B219-0CF5979D3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91F54-5032-4C3C-BD66-4E2D5CFE9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08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62AFEF-E211-4B6C-BBE3-351F168F22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4AC5EA-8677-4906-BCAE-6B3E552B47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CC1CE-4A6C-44C0-8C7A-5E1E56C97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98B65-D20F-453B-9328-84D2244A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B3200-26EF-4823-8993-E8A682A1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881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EDEA2-B5A9-48D4-9BC1-6EFEC5A7F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07797-986B-45B4-A475-2AF1094AC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EC804-045C-484A-8941-1C623F097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8111F-B929-4B2C-9087-E7D5007E2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4D58F-E250-46C5-9AD9-F1C32B2A9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89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9BFA6-FE0D-403E-9D54-1CE16144A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BB705-C653-4235-8F50-A8E33FDA5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FB518-155C-455E-99B3-6E815EEAE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7BA21-5EC2-462B-B343-318A50901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38524-6659-42D2-B312-58CAE7177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E63A2-5A91-427E-BFDA-923A2F6D3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79BC2-D660-49C9-B075-EFB62A2E5B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E6C348-6C36-4B05-B7A7-99A38AEC8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E23DA2-9E62-4B9F-BCBC-501E03166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F777B-D3CA-45AB-B260-2DA99EA4E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C7A3D-D873-4191-AD56-18D6CF8D9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1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0DA5B-1C6B-400E-BAA3-4E91666E7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D9BF41-D3BA-488C-B51C-31EB129E9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E3659-C193-4F8D-9FEF-C4C5D57E8D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7B3788-BD99-41B4-8022-E57CD0F2E8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533BDC-8A1B-4325-B323-52CA879027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720E13-E41C-4B64-BC3E-72B7D6E5B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28F928-A271-4008-BD25-1CFBC05F4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BA7A6A-66D6-45C8-A9F1-A45B046AA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49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ABA61-7684-49C6-92FD-FF131EDF7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7EB4D0-AAB9-4CE6-8956-AEDDDE243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35A265-68EF-4E02-8A97-E1C82C232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4B316E-5541-43C7-9505-05DDBF55C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10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FEAB32-9663-4222-B0B3-C02CF8B5C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27FDC6-E741-4E47-B4CA-EF73F52A7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A0F7B6-B47F-4BD0-A0BF-8CC59BFF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959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350F3-051A-4B66-A163-2B1E20AE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61480-E473-4C42-9093-42AE59B24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B4C37-4D91-4A06-8BD3-3CC6F84C7C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5F6B6B-6936-4D8D-837F-628DB6574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21303-CB0D-4F0D-AD62-AFC818F2F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F9091-41B7-4CC2-9CC7-B9B8A20D6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9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FEF25-80D4-4FD4-8437-17921574F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76B5BF-464C-49AC-8B93-AB130C26C6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E677CB-51E1-4A5E-8BFF-57FCB52AE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7D20E-F532-430D-9289-3405D3906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4921A-B451-4F60-A8F2-91C62BC63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89CE6-6796-4AB8-B370-3361249A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444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222AF4-D8F4-477E-9395-EF4A31E59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2E842-ED58-4695-9FFF-C056BA16D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8049E-8B6F-41AA-8CF0-424BB8FAFB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D9EBC-C52D-4872-BB96-2DF3AFE132D4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E0798-0081-4917-909B-ECA892005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69791-392E-4964-BBAB-22EDB66AF5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74BB3-9065-4967-91E0-19183EBF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495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wscientist.com/term/covid-19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arunk04/COVID-19-CaseStudy-and-Predictions" TargetMode="External"/><Relationship Id="rId2" Type="http://schemas.openxmlformats.org/officeDocument/2006/relationships/hyperlink" Target="https://github.com/CSSEGISandData/COVID-1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111A4-2905-46FF-961B-357044D9E8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32659"/>
            <a:ext cx="9144000" cy="1953089"/>
          </a:xfrm>
        </p:spPr>
        <p:txBody>
          <a:bodyPr>
            <a:normAutofit fontScale="90000"/>
          </a:bodyPr>
          <a:lstStyle/>
          <a:p>
            <a:r>
              <a:rPr lang="en-US" dirty="0"/>
              <a:t>An Analysis of Corvid-19</a:t>
            </a:r>
            <a:br>
              <a:rPr lang="en-US" dirty="0"/>
            </a:br>
            <a:r>
              <a:rPr lang="en-US" sz="2800" dirty="0"/>
              <a:t>Springboard Unit 20.3 Story Telling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FBD988-6B2E-44C3-A5B6-2027D613A6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05344"/>
            <a:ext cx="9144000" cy="317820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Jiaqi Xu</a:t>
            </a:r>
          </a:p>
          <a:p>
            <a:r>
              <a:rPr lang="en-US" dirty="0"/>
              <a:t>Sep 2, 2020</a:t>
            </a:r>
          </a:p>
        </p:txBody>
      </p:sp>
    </p:spTree>
    <p:extLst>
      <p:ext uri="{BB962C8B-B14F-4D97-AF65-F5344CB8AC3E}">
        <p14:creationId xmlns:p14="http://schemas.microsoft.com/office/powerpoint/2010/main" val="4016213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E6E63-F8A7-4EFD-BB86-ECFC1AC6A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USA: Most Affected States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B065A2-3B57-4791-A05F-E6AB4CEA0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1946" y="1825625"/>
            <a:ext cx="71481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95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CB628-B52A-4763-8614-F1675AC39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Prediction of Next 7 Days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4E04A8-A588-47CB-B3A5-A94EF7FA8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4080" y="1501454"/>
            <a:ext cx="7843840" cy="544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945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509F8-096B-42E1-A6AE-A297C1A5F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 (up to Aug 24, 2020)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96EF6-7707-49FF-AC47-30056EA21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Most of the cases are concentered in China before mid of Feb</a:t>
            </a:r>
          </a:p>
          <a:p>
            <a:endParaRPr lang="en-US" sz="2000" dirty="0"/>
          </a:p>
          <a:p>
            <a:r>
              <a:rPr lang="en-US" sz="2000" dirty="0"/>
              <a:t>US has the maximum testing for population, Israel has the maximum testing per million</a:t>
            </a:r>
          </a:p>
          <a:p>
            <a:endParaRPr lang="en-US" sz="2000" dirty="0"/>
          </a:p>
          <a:p>
            <a:r>
              <a:rPr lang="en-US" sz="2000" dirty="0"/>
              <a:t>US, Brazil and India are most affected countries</a:t>
            </a:r>
          </a:p>
          <a:p>
            <a:endParaRPr lang="en-US" sz="2000" dirty="0"/>
          </a:p>
          <a:p>
            <a:r>
              <a:rPr lang="en-US" sz="2000" dirty="0"/>
              <a:t>Spread trend jumped after 50 days since 01/22/2020 and still increasing</a:t>
            </a:r>
          </a:p>
          <a:p>
            <a:endParaRPr lang="en-US" sz="2000" dirty="0"/>
          </a:p>
          <a:p>
            <a:r>
              <a:rPr lang="en-US" sz="2000" dirty="0"/>
              <a:t>Demographically, in US, west performs better than east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In US, next 7 days confirmed cases will be around 70K to 75K for each day</a:t>
            </a:r>
          </a:p>
        </p:txBody>
      </p:sp>
    </p:spTree>
    <p:extLst>
      <p:ext uri="{BB962C8B-B14F-4D97-AF65-F5344CB8AC3E}">
        <p14:creationId xmlns:p14="http://schemas.microsoft.com/office/powerpoint/2010/main" val="3705182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06A05-02CD-43D7-9104-5D76255B3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49" y="365125"/>
            <a:ext cx="1130617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Background of Coronavirus Disease 2019 (COVID‑19)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1D92A6-B32B-43FB-9032-C87E63D7A9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957" y="1690688"/>
            <a:ext cx="6527007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45CD29-30E4-4CA9-94E4-2A1B099FA83B}"/>
              </a:ext>
            </a:extLst>
          </p:cNvPr>
          <p:cNvSpPr txBox="1"/>
          <p:nvPr/>
        </p:nvSpPr>
        <p:spPr>
          <a:xfrm>
            <a:off x="621957" y="6267450"/>
            <a:ext cx="6527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https://www.newscientist.com/term/covid-19/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6A9FF3-0DA2-4AC6-B6E6-AD6ED248FD8B}"/>
              </a:ext>
            </a:extLst>
          </p:cNvPr>
          <p:cNvSpPr txBox="1"/>
          <p:nvPr/>
        </p:nvSpPr>
        <p:spPr>
          <a:xfrm>
            <a:off x="7419974" y="1690687"/>
            <a:ext cx="45081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Caused by severe acute respiratory syndrome coronavirus 2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 identified in December 2019 in Wuhan, Hubei, China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of 31 August 2020, more than 25.3 million cases have been reported all over the world and more than 848,000 deaths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symptoms include fever, cough, fatigue, shortness of breath or breathing difficulties, and loss of smell and taste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86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846E6-6B50-4A5E-870B-6CD594508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Dataset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73D56-9A6A-431F-9FF6-93D5550D2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Dataset</a:t>
            </a:r>
          </a:p>
          <a:p>
            <a:r>
              <a:rPr lang="en-US" sz="2400" dirty="0"/>
              <a:t>2019 Novel Coronavirus COVID-19 (2019-nCoV) Data Repository by Johns Hopkins CSSE. </a:t>
            </a:r>
            <a:r>
              <a:rPr lang="en-US" sz="2400" dirty="0">
                <a:hlinkClick r:id="rId2"/>
              </a:rPr>
              <a:t>https://github.com/CSSEGISandData/COVID-19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r>
              <a:rPr lang="en-US" dirty="0"/>
              <a:t>Analysis</a:t>
            </a:r>
          </a:p>
          <a:p>
            <a:r>
              <a:rPr lang="en-US" sz="2400" dirty="0" err="1"/>
              <a:t>Jupyter</a:t>
            </a:r>
            <a:r>
              <a:rPr lang="en-US" sz="2400" dirty="0"/>
              <a:t> Notebook from </a:t>
            </a:r>
            <a:r>
              <a:rPr lang="en-US" sz="2400" dirty="0" err="1"/>
              <a:t>Tarun</a:t>
            </a:r>
            <a:r>
              <a:rPr lang="en-US" sz="2400" dirty="0"/>
              <a:t> Kumar. </a:t>
            </a:r>
            <a:r>
              <a:rPr lang="en-US" sz="2400" u="sng" dirty="0">
                <a:solidFill>
                  <a:srgbClr val="0070C0"/>
                </a:solidFill>
                <a:hlinkClick r:id="rId3"/>
              </a:rPr>
              <a:t>https://github.com/tarunk04/COVID-19-CaseStudy-and-Predictions</a:t>
            </a:r>
            <a:endParaRPr lang="en-US" sz="2400" u="sng" dirty="0">
              <a:solidFill>
                <a:srgbClr val="0070C0"/>
              </a:solidFill>
            </a:endParaRPr>
          </a:p>
          <a:p>
            <a:r>
              <a:rPr lang="en-US" sz="2400" dirty="0"/>
              <a:t>Data used up to Aug 24,2020</a:t>
            </a:r>
          </a:p>
        </p:txBody>
      </p:sp>
    </p:spTree>
    <p:extLst>
      <p:ext uri="{BB962C8B-B14F-4D97-AF65-F5344CB8AC3E}">
        <p14:creationId xmlns:p14="http://schemas.microsoft.com/office/powerpoint/2010/main" val="843173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39F8D-A81D-4C7F-9A19-4B39A2BA5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FBE82-F2F3-4C88-B6A4-9334401CA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What is China case vs outside in first 60 days?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is the testing data for each country?</a:t>
            </a:r>
          </a:p>
          <a:p>
            <a:endParaRPr lang="en-US" dirty="0"/>
          </a:p>
          <a:p>
            <a:r>
              <a:rPr lang="en-US" dirty="0"/>
              <a:t>What are confirmed, deaths, active and recovered for top 10 countries?</a:t>
            </a:r>
          </a:p>
          <a:p>
            <a:endParaRPr lang="en-US" dirty="0"/>
          </a:p>
          <a:p>
            <a:r>
              <a:rPr lang="en-US" dirty="0"/>
              <a:t>What is the spread trend in the world and continents</a:t>
            </a:r>
          </a:p>
          <a:p>
            <a:endParaRPr lang="en-US" dirty="0"/>
          </a:p>
          <a:p>
            <a:r>
              <a:rPr lang="en-US" dirty="0"/>
              <a:t>What is the spread trend in USA and prediction of next 7 days?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702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1CF0E-A048-45DD-9812-8D050802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China Vs Outside China First 60 days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F1D93D-F579-441D-8B74-AAE895CBB3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05107"/>
            <a:ext cx="4843509" cy="26175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414217-001C-47F7-A93C-7505D4250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41" y="4156350"/>
            <a:ext cx="4741776" cy="26805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6174CD-6267-4FF0-9A0C-55DCEE984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1326" y="1202524"/>
            <a:ext cx="5189544" cy="2914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F44DCB-28EE-4AC6-9DF4-CC15BE3A46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8980" y="4195880"/>
            <a:ext cx="5091890" cy="267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604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12E5A-79EC-4BA3-823E-F62C13826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Graphical Analysis of Testing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1BC223-AC52-4AE4-A6D9-DDA9D123F7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1543" y="1321987"/>
            <a:ext cx="3724922" cy="25165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509AB3-75A6-47FD-A825-ABC5D5AB0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0245" y="1321987"/>
            <a:ext cx="4536898" cy="27909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5CC4FD-C0D6-4E51-BC35-FAE8266F6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766" y="3987505"/>
            <a:ext cx="3813699" cy="2677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12551E-494D-42DF-94F1-8AD0ACA5C3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5221" y="3975748"/>
            <a:ext cx="4226946" cy="28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87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7F5D7-6E63-45E5-8343-61613795F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Confirmed, Deaths, Active and Recovered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6B29D2-E198-43BE-82DF-3F4C8443B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686" y="1460147"/>
            <a:ext cx="5092329" cy="26185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7604D-3B65-41B0-B2E3-3B6F7B4BD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987" y="1229606"/>
            <a:ext cx="5401889" cy="28491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A59637-CEC8-4DC7-9FC4-6D29BEB6F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14" y="3913605"/>
            <a:ext cx="5162873" cy="28082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4C93BD-B303-4145-964B-09316A026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9528" y="3975010"/>
            <a:ext cx="5572447" cy="287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166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F9C9D-CEFB-47DB-867E-0F764783C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Spread Trends in the World and Continents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99E1E8-384B-4137-B62C-EF0A4C208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54089"/>
            <a:ext cx="2747858" cy="2530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E7D7DD-4426-4A51-949A-A29B88599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4834" y="1454089"/>
            <a:ext cx="5472217" cy="25769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15AFF7-B504-43A3-8980-2A9A40D0A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2707" y="1440280"/>
            <a:ext cx="2827860" cy="2557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7658F1-9B4C-40EA-B8C3-58E08AB3F3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340" y="4259181"/>
            <a:ext cx="2915578" cy="24553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36268C-D3CF-4BA8-8D46-9E2E250BFA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0060" y="4184072"/>
            <a:ext cx="2730882" cy="25304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261741-BA0D-4A2F-BEA8-72C418B413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0943" y="4184072"/>
            <a:ext cx="2642292" cy="25769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04E9DC3-1EA0-4C2D-8169-DB6A26C8FA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18275" y="4153340"/>
            <a:ext cx="2659256" cy="260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90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B2C5C-DA95-4736-A0F3-14E942DFD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Daily Cases in Different Countries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0AE7B2-F040-4F00-8186-6189FA354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438" y="2063551"/>
            <a:ext cx="5580572" cy="33429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E7A509-A5D3-44AF-BB30-0A6394B1B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992" y="1984131"/>
            <a:ext cx="5706821" cy="350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162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338</Words>
  <Application>Microsoft Office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An Analysis of Corvid-19 Springboard Unit 20.3 Story Telling </vt:lpstr>
      <vt:lpstr>Background of Coronavirus Disease 2019 (COVID‑19)</vt:lpstr>
      <vt:lpstr>Dataset and Analysis</vt:lpstr>
      <vt:lpstr>Questions</vt:lpstr>
      <vt:lpstr>China Vs Outside China First 60 days</vt:lpstr>
      <vt:lpstr>Graphical Analysis of Testing Data</vt:lpstr>
      <vt:lpstr>Confirmed, Deaths, Active and Recovered </vt:lpstr>
      <vt:lpstr>Spread Trends in the World and Continents</vt:lpstr>
      <vt:lpstr>Daily Cases in Different Countries</vt:lpstr>
      <vt:lpstr>USA: Most Affected States</vt:lpstr>
      <vt:lpstr>Prediction of Next 7 Days</vt:lpstr>
      <vt:lpstr>Conclusion (up to Aug 24, 2020)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Analysis of Corvid-19 </dc:title>
  <dc:creator>Jiaqi Xu</dc:creator>
  <cp:lastModifiedBy>Jiaqi Xu</cp:lastModifiedBy>
  <cp:revision>26</cp:revision>
  <dcterms:created xsi:type="dcterms:W3CDTF">2020-09-02T03:54:54Z</dcterms:created>
  <dcterms:modified xsi:type="dcterms:W3CDTF">2020-09-02T06:43:31Z</dcterms:modified>
</cp:coreProperties>
</file>

<file path=docProps/thumbnail.jpeg>
</file>